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8" r:id="rId3"/>
    <p:sldId id="285" r:id="rId4"/>
    <p:sldId id="258" r:id="rId5"/>
    <p:sldId id="259" r:id="rId6"/>
    <p:sldId id="257" r:id="rId7"/>
    <p:sldId id="279" r:id="rId8"/>
    <p:sldId id="280" r:id="rId9"/>
    <p:sldId id="282" r:id="rId10"/>
    <p:sldId id="283" r:id="rId11"/>
    <p:sldId id="267" r:id="rId12"/>
    <p:sldId id="265" r:id="rId13"/>
    <p:sldId id="266" r:id="rId14"/>
    <p:sldId id="284" r:id="rId15"/>
    <p:sldId id="264" r:id="rId16"/>
    <p:sldId id="286" r:id="rId17"/>
    <p:sldId id="263" r:id="rId18"/>
    <p:sldId id="289" r:id="rId19"/>
    <p:sldId id="269" r:id="rId20"/>
    <p:sldId id="290" r:id="rId21"/>
    <p:sldId id="270" r:id="rId22"/>
    <p:sldId id="291" r:id="rId23"/>
    <p:sldId id="287" r:id="rId24"/>
    <p:sldId id="288" r:id="rId25"/>
    <p:sldId id="261" r:id="rId26"/>
    <p:sldId id="262" r:id="rId27"/>
    <p:sldId id="292" r:id="rId28"/>
    <p:sldId id="293" r:id="rId29"/>
    <p:sldId id="294" r:id="rId30"/>
    <p:sldId id="295" r:id="rId31"/>
    <p:sldId id="296" r:id="rId32"/>
    <p:sldId id="298" r:id="rId33"/>
    <p:sldId id="297" r:id="rId34"/>
    <p:sldId id="302" r:id="rId35"/>
    <p:sldId id="301" r:id="rId36"/>
    <p:sldId id="300" r:id="rId37"/>
    <p:sldId id="303" r:id="rId38"/>
    <p:sldId id="304" r:id="rId39"/>
    <p:sldId id="305" r:id="rId40"/>
    <p:sldId id="273" r:id="rId41"/>
    <p:sldId id="274" r:id="rId42"/>
    <p:sldId id="275" r:id="rId43"/>
    <p:sldId id="276" r:id="rId44"/>
    <p:sldId id="277" r:id="rId45"/>
    <p:sldId id="27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06" autoAdjust="0"/>
  </p:normalViewPr>
  <p:slideViewPr>
    <p:cSldViewPr snapToGrid="0">
      <p:cViewPr varScale="1">
        <p:scale>
          <a:sx n="102" d="100"/>
          <a:sy n="102" d="100"/>
        </p:scale>
        <p:origin x="1587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5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1 24575,'-1'8'0,"0"-1"0,0 1 0,0-1 0,-1 1 0,0-1 0,-6 12 0,-5 23 0,1 6 0,7-29 0,1 0 0,0 1 0,-2 36 0,6-45 0,-2 0 0,-3 21 0,2-20 0,1 0 0,-1 14 0,1-7 0,-5 26 0,1-6 0,-1-5 0,0 8 0,-1 7 0,6-36 0,-1 0 0,1 15 0,2-20 0,-1 10 0,0-1 0,-6 35 0,5-40-455,0 0 0,0 18 0,2-18-6371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7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154 46 24575,'3'-1'0,"-1"0"0,1 1 0,-1-1 0,1 0 0,-1-1 0,1 1 0,-1 0 0,4-3 0,6-3 0,-4 3 0,-1 0 0,2 0 0,-1 1 0,0 0 0,1 1 0,-1 0 0,1 0 0,0 1 0,0 0 0,-1 1 0,1 0 0,0 0 0,0 1 0,0 0 0,12 3 0,-10 0 0,-1 0 0,0 1 0,0 0 0,0 1 0,0 0 0,-1 1 0,0-1 0,0 2 0,-1-1 0,0 1 0,-1 1 0,1-1 0,-1 1 0,-1 1 0,7 11 0,-11-14 0,1-1 0,-2 0 0,1 1 0,-1-1 0,0 1 0,0 0 0,0 8 0,-4 48 0,2-58 0,0 1 0,0-1 0,-1 0 0,1 0 0,-1 0 0,0 0 0,-1-1 0,1 1 0,-1 0 0,0-1 0,0 0 0,0 0 0,-7 7 0,1-3 0,0-1 0,0 1 0,-1-2 0,-20 12 0,-27 14 0,47-27 0,0 0 0,-1-1 0,1 0 0,-1 0 0,-21 3 0,21-5 0,0 0 0,1 1 0,0 0 0,-1 1 0,1 0 0,1 0 0,-11 7 0,-3 4 0,0-1 0,-2-1 0,-40 15 0,63-27 0,1 0 0,-1-1 0,0 1 0,1 0 0,-1 0 0,1 0 0,-1 0 0,1 0 0,0 0 0,-1 0 0,1 0 0,-2 3 0,3-4 0,0 1 0,0-1 0,0 0 0,0 0 0,-1 1 0,1-1 0,0 0 0,0 0 0,0 1 0,0-1 0,0 0 0,0 0 0,0 1 0,0-1 0,0 0 0,0 0 0,0 1 0,1-1 0,-1 0 0,0 0 0,0 1 0,0-1 0,0 0 0,0 0 0,0 0 0,0 1 0,1-1 0,-1 0 0,0 0 0,0 1 0,15 4 0,4-3 0,25-2 0,-33 0 0,0 0 0,0 0 0,-1 1 0,1 0 0,0 1 0,0 0 0,16 6 0,-22-6 0,0 1 0,0-1 0,0 1 0,0 0 0,-1 0 0,1 0 0,-1 1 0,0-1 0,0 1 0,0 0 0,0 0 0,-1 1 0,0-1 0,0 1 0,3 5 0,-2-4 0,-1-1 0,1-1 0,0 1 0,0-1 0,0 1 0,10 6 0,-9-8 0,-1 1 0,0-1 0,0 1 0,-1-1 0,1 1 0,-1 0 0,0 0 0,0 1 0,0-1 0,2 6 0,15 29 0,-16-34 0,-1 1 0,1 0 0,-2 0 0,1 1 0,0-1 0,-1 1 0,3 12 0,-5-13 0,0 0 0,1 0 0,-2-1 0,1 1 0,-1 0 0,0 0 0,0-1 0,0 1 0,-1 0 0,-3 7 0,3-10 0,1 1 0,-1-1 0,0 0 0,-1 0 0,1 1 0,0-1 0,-1-1 0,0 1 0,0 0 0,0-1 0,0 1 0,0-1 0,0 0 0,0 0 0,-1 0 0,-4 1 0,-18 8 0,-35 20 0,49-24 0,10-7 0,-1 1 0,1-1 0,0 0 0,0 1 0,0-1 0,0 0 0,0-1 0,0 1 0,0 0 0,0 0 0,0-1 0,0 0 0,0 1 0,0-1 0,0 0 0,0 0 0,0 0 0,-2-1 0,-19-7 0,19 8-170,0 1-1,-1-1 0,1 1 1,0 0-1,-1 0 0,1 1 1,-6 0-1,1 2-6655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5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2" Type="http://schemas.openxmlformats.org/officeDocument/2006/relationships/image" Target="../media/image56.png"/><Relationship Id="rId27" Type="http://schemas.openxmlformats.org/officeDocument/2006/relationships/customXml" Target="../ink/ink37.xml"/><Relationship Id="rId30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3.xml"/><Relationship Id="rId3" Type="http://schemas.openxmlformats.org/officeDocument/2006/relationships/image" Target="../media/image25.emf"/><Relationship Id="rId7" Type="http://schemas.openxmlformats.org/officeDocument/2006/relationships/customXml" Target="../ink/ink40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1.xml"/><Relationship Id="rId1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139" y="739835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C9AB59-AE9C-99B0-23B6-7464799DD6B0}"/>
              </a:ext>
            </a:extLst>
          </p:cNvPr>
          <p:cNvGrpSpPr/>
          <p:nvPr/>
        </p:nvGrpSpPr>
        <p:grpSpPr>
          <a:xfrm>
            <a:off x="9068648" y="2277377"/>
            <a:ext cx="194400" cy="360720"/>
            <a:chOff x="9068648" y="2277377"/>
            <a:chExt cx="1944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57EE80-A45A-9DEB-1DF0-E1E88AC3150D}"/>
                    </a:ext>
                  </a:extLst>
                </p14:cNvPr>
                <p14:cNvContentPartPr/>
                <p14:nvPr/>
              </p14:nvContentPartPr>
              <p14:xfrm>
                <a:off x="9068648" y="2293577"/>
                <a:ext cx="48600" cy="29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57EE80-A45A-9DEB-1DF0-E1E88AC315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62528" y="2287457"/>
                  <a:ext cx="60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FC19B8-C0F4-5D87-B4CC-A9ABC8D9A1BD}"/>
                    </a:ext>
                  </a:extLst>
                </p14:cNvPr>
                <p14:cNvContentPartPr/>
                <p14:nvPr/>
              </p14:nvContentPartPr>
              <p14:xfrm>
                <a:off x="9083408" y="2277377"/>
                <a:ext cx="179640" cy="360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FC19B8-C0F4-5D87-B4CC-A9ABC8D9A1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77288" y="2271257"/>
                  <a:ext cx="1918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pre-</a:t>
            </a:r>
            <a:r>
              <a:rPr lang="en-IE" sz="3700" b="1" dirty="0"/>
              <a:t>response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EVoff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 wrong higher (post EMG)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EVoff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‘high’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 wrong higher (post EMG)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EVoff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FDI higher before response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FDI lower after </a:t>
            </a:r>
            <a:r>
              <a:rPr lang="en-US" sz="2000" dirty="0" err="1">
                <a:solidFill>
                  <a:srgbClr val="FFFFFF"/>
                </a:solidFill>
              </a:rPr>
              <a:t>evoff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higher peak!!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877544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(-750:600) see -300(CPP)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135595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higher peak in correct(L)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FDI higher in wrong (maybe baseline problem)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BCP higher amplitude in ‘low’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correct</a:t>
            </a:r>
            <a:r>
              <a:rPr lang="en-US" sz="220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BCP higher amplitude in ‘low’ </a:t>
            </a:r>
          </a:p>
        </p:txBody>
      </p:sp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C994-CB27-502C-2683-7E5A691D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BA2F-DC03-9AD7-46F8-2522835C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2BAB0-0970-B5FA-5372-9248A65E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0921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A234-6BB9-549A-76C6-B9748FC4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172D0-78BC-2065-44B8-6EAFFBFF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ADDF-98D7-1177-C46E-5D53E96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625C-08C9-DD6B-12AB-8801B7B1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46" y="882679"/>
            <a:ext cx="6259502" cy="46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Correct (-1200:1500) pre cue</a:t>
            </a:r>
            <a:endParaRPr lang="en-US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84" y="13271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972</Words>
  <Application>Microsoft Office PowerPoint</Application>
  <PresentationFormat>Widescreen</PresentationFormat>
  <Paragraphs>131</Paragraphs>
  <Slides>45</Slides>
  <Notes>18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Office Theme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pre-response -188ms (FB) </vt:lpstr>
      <vt:lpstr>Correct Vs Wrong       (-188 before EVoff)</vt:lpstr>
      <vt:lpstr>correct (-750:600) see -300(CPP) post EVOFF depolarization??</vt:lpstr>
      <vt:lpstr>wrong (-750:600) see -300 no CPP </vt:lpstr>
      <vt:lpstr>High vs low (-188 before EVoff)</vt:lpstr>
      <vt:lpstr>high (-750:600) see -300(CPP)</vt:lpstr>
      <vt:lpstr>low (-750:600) see -300( smaller CPP)</vt:lpstr>
      <vt:lpstr>FDI vs BCP correct (-188 before EVoff)</vt:lpstr>
      <vt:lpstr>FDI (-750:600) see -300(CPP higher)</vt:lpstr>
      <vt:lpstr>BCP (-750:600) see -300(CPP)</vt:lpstr>
      <vt:lpstr>FDI vs BCP correct(L) wrong(R)</vt:lpstr>
      <vt:lpstr>FDI vs BCP correct high(0.14 left) low (0.07) right</vt:lpstr>
      <vt:lpstr>FDI vs BCP wrong high(0.14 left) low (0.07) right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22</cp:revision>
  <dcterms:created xsi:type="dcterms:W3CDTF">2024-07-03T13:23:16Z</dcterms:created>
  <dcterms:modified xsi:type="dcterms:W3CDTF">2024-07-04T11:39:44Z</dcterms:modified>
</cp:coreProperties>
</file>